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364757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08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98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6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574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7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7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71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6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1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5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925A950-EFC5-4961-807E-EE92570C9EB8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A975D31-5AB7-420F-A610-1A3309F4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Energy Drinks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Effect They Have On The Body</a:t>
            </a:r>
          </a:p>
        </p:txBody>
      </p:sp>
    </p:spTree>
    <p:extLst>
      <p:ext uri="{BB962C8B-B14F-4D97-AF65-F5344CB8AC3E}">
        <p14:creationId xmlns:p14="http://schemas.microsoft.com/office/powerpoint/2010/main" val="4045134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Advertising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Boost Your Mental Performance. </a:t>
            </a:r>
          </a:p>
          <a:p>
            <a:endParaRPr lang="en-US" dirty="0"/>
          </a:p>
          <a:p>
            <a:r>
              <a:rPr lang="en-US" dirty="0"/>
              <a:t>Boost your Physical Performance. </a:t>
            </a:r>
          </a:p>
          <a:p>
            <a:endParaRPr lang="en-US" dirty="0"/>
          </a:p>
          <a:p>
            <a:r>
              <a:rPr lang="en-US" dirty="0"/>
              <a:t>No Clear Warnings.</a:t>
            </a:r>
          </a:p>
          <a:p>
            <a:endParaRPr lang="en-US" dirty="0"/>
          </a:p>
          <a:p>
            <a:r>
              <a:rPr lang="en-US" dirty="0"/>
              <a:t>“Gives You Wings”.</a:t>
            </a:r>
          </a:p>
        </p:txBody>
      </p:sp>
    </p:spTree>
    <p:extLst>
      <p:ext uri="{BB962C8B-B14F-4D97-AF65-F5344CB8AC3E}">
        <p14:creationId xmlns:p14="http://schemas.microsoft.com/office/powerpoint/2010/main" val="78782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 Can:</a:t>
            </a:r>
          </a:p>
          <a:p>
            <a:endParaRPr lang="en-US" dirty="0"/>
          </a:p>
          <a:p>
            <a:r>
              <a:rPr lang="en-US" dirty="0"/>
              <a:t>Caffeine: Range from 80 to 500 mg.</a:t>
            </a:r>
          </a:p>
          <a:p>
            <a:endParaRPr lang="en-US" dirty="0"/>
          </a:p>
          <a:p>
            <a:r>
              <a:rPr lang="en-US" dirty="0"/>
              <a:t>Sugar: 27 Grams.</a:t>
            </a:r>
          </a:p>
          <a:p>
            <a:endParaRPr lang="en-US" dirty="0"/>
          </a:p>
          <a:p>
            <a:r>
              <a:rPr lang="en-US" dirty="0"/>
              <a:t>Taurine: 1 Gram, “A Lot”. </a:t>
            </a:r>
          </a:p>
        </p:txBody>
      </p:sp>
    </p:spTree>
    <p:extLst>
      <p:ext uri="{BB962C8B-B14F-4D97-AF65-F5344CB8AC3E}">
        <p14:creationId xmlns:p14="http://schemas.microsoft.com/office/powerpoint/2010/main" val="270834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Cardiac Arrest: A sudden heart stop. </a:t>
            </a:r>
          </a:p>
          <a:p>
            <a:r>
              <a:rPr lang="en-US" dirty="0"/>
              <a:t>Children Sent to Hospitals.</a:t>
            </a:r>
          </a:p>
          <a:p>
            <a:r>
              <a:rPr lang="en-US" dirty="0"/>
              <a:t>Severe Headaches.</a:t>
            </a:r>
          </a:p>
          <a:p>
            <a:r>
              <a:rPr lang="en-US" dirty="0"/>
              <a:t>Type 2 Diabetes.</a:t>
            </a:r>
          </a:p>
          <a:p>
            <a:r>
              <a:rPr lang="en-US" dirty="0"/>
              <a:t>Interactions with Medications.</a:t>
            </a:r>
          </a:p>
          <a:p>
            <a:r>
              <a:rPr lang="en-US" dirty="0"/>
              <a:t>Addiction.</a:t>
            </a:r>
          </a:p>
          <a:p>
            <a:r>
              <a:rPr lang="en-US" dirty="0"/>
              <a:t>High Blood Pressure.</a:t>
            </a:r>
          </a:p>
        </p:txBody>
      </p:sp>
    </p:spTree>
    <p:extLst>
      <p:ext uri="{BB962C8B-B14F-4D97-AF65-F5344CB8AC3E}">
        <p14:creationId xmlns:p14="http://schemas.microsoft.com/office/powerpoint/2010/main" val="1882588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 in The UK Suffers From a Heart Attack.</a:t>
            </a:r>
          </a:p>
        </p:txBody>
      </p:sp>
    </p:spTree>
    <p:extLst>
      <p:ext uri="{BB962C8B-B14F-4D97-AF65-F5344CB8AC3E}">
        <p14:creationId xmlns:p14="http://schemas.microsoft.com/office/powerpoint/2010/main" val="2743216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Healthy People 2020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Diabetes. </a:t>
            </a:r>
          </a:p>
          <a:p>
            <a:r>
              <a:rPr lang="en-US" dirty="0"/>
              <a:t>Goal</a:t>
            </a:r>
          </a:p>
          <a:p>
            <a:r>
              <a:rPr lang="en-US" dirty="0"/>
              <a:t>Reduce the disease burden of diabetes mellitus (DM) and improve the quality of life for all persons who have, or are at risk for, DM.</a:t>
            </a:r>
          </a:p>
          <a:p>
            <a:r>
              <a:rPr lang="en-US" dirty="0"/>
              <a:t>Overview</a:t>
            </a:r>
          </a:p>
          <a:p>
            <a:r>
              <a:rPr lang="en-US" dirty="0"/>
              <a:t>DM occurs when the body cannot produce enough insulin or cannot respond appropriately to insulin. Insulin is a hormone that the body needs to absorb and use glucose (sugar) as fuel for the body’s cells. Without a properly functioning insulin signaling system, blood glucose levels become elevated and other metabolic abnormalities occur, leading to the development of serious, disabling complications.</a:t>
            </a:r>
          </a:p>
          <a:p>
            <a:r>
              <a:rPr lang="en-US" dirty="0"/>
              <a:t>Many forms of diabetes exist. The 3 common types of DM are:</a:t>
            </a:r>
          </a:p>
          <a:p>
            <a:r>
              <a:rPr lang="en-US" dirty="0"/>
              <a:t> Type 2 diabetes, which results from a combination of resistance to the action of insulin and insufficient insulin production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65765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16</TotalTime>
  <Words>239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Schoolbook</vt:lpstr>
      <vt:lpstr>Wingdings 2</vt:lpstr>
      <vt:lpstr>View</vt:lpstr>
      <vt:lpstr>Energy Drinks</vt:lpstr>
      <vt:lpstr>Advertising</vt:lpstr>
      <vt:lpstr>Substances</vt:lpstr>
      <vt:lpstr>Side Effects</vt:lpstr>
      <vt:lpstr>Example</vt:lpstr>
      <vt:lpstr>Healthy People 2020</vt:lpstr>
    </vt:vector>
  </TitlesOfParts>
  <Company>Towson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Drinks</dc:title>
  <dc:creator>Alrawsaa, Mohammed</dc:creator>
  <cp:lastModifiedBy>Hamoud Alshahrani</cp:lastModifiedBy>
  <cp:revision>2</cp:revision>
  <dcterms:created xsi:type="dcterms:W3CDTF">2016-11-08T13:15:13Z</dcterms:created>
  <dcterms:modified xsi:type="dcterms:W3CDTF">2017-04-08T06:49:52Z</dcterms:modified>
</cp:coreProperties>
</file>